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6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903413" y="1422400"/>
            <a:ext cx="9920287" cy="187960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ar-SA" sz="6000" b="1" dirty="0" smtClean="0"/>
              <a:t>فعالية المقاطعة الاجتماعية</a:t>
            </a:r>
            <a:endParaRPr lang="he-IL" sz="6000" dirty="0"/>
          </a:p>
        </p:txBody>
      </p:sp>
    </p:spTree>
    <p:extLst>
      <p:ext uri="{BB962C8B-B14F-4D97-AF65-F5344CB8AC3E}">
        <p14:creationId xmlns:p14="http://schemas.microsoft.com/office/powerpoint/2010/main" val="239594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2921000"/>
            <a:ext cx="9080500" cy="2044700"/>
          </a:xfrm>
        </p:spPr>
        <p:txBody>
          <a:bodyPr>
            <a:noAutofit/>
          </a:bodyPr>
          <a:lstStyle/>
          <a:p>
            <a:pPr algn="r">
              <a:lnSpc>
                <a:spcPct val="150000"/>
              </a:lnSpc>
            </a:pPr>
            <a:r>
              <a:rPr lang="ar-SA" sz="4400" b="1" dirty="0"/>
              <a:t>سؤال للطالب: </a:t>
            </a:r>
            <a:r>
              <a:rPr lang="ar-SA" sz="4400" b="1" dirty="0" smtClean="0"/>
              <a:t/>
            </a:r>
            <a:br>
              <a:rPr lang="ar-SA" sz="4400" b="1" dirty="0" smtClean="0"/>
            </a:br>
            <a:r>
              <a:rPr lang="ar-SA" sz="4400" b="1" dirty="0" smtClean="0"/>
              <a:t>ما </a:t>
            </a:r>
            <a:r>
              <a:rPr lang="ar-SA" sz="4400" b="1" dirty="0"/>
              <a:t>شعرت؟ فكرت؟ أثناء اللعبة؟</a:t>
            </a:r>
            <a:endParaRPr lang="he-IL" sz="4400" dirty="0"/>
          </a:p>
        </p:txBody>
      </p:sp>
    </p:spTree>
    <p:extLst>
      <p:ext uri="{BB962C8B-B14F-4D97-AF65-F5344CB8AC3E}">
        <p14:creationId xmlns:p14="http://schemas.microsoft.com/office/powerpoint/2010/main" val="146595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524000" y="2413000"/>
            <a:ext cx="9753600" cy="3289300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en-US" sz="4800" b="1" dirty="0"/>
              <a:t> </a:t>
            </a:r>
            <a:r>
              <a:rPr lang="ar-SA" sz="4800" b="1" dirty="0"/>
              <a:t>سؤال </a:t>
            </a:r>
            <a:r>
              <a:rPr lang="ar-SA" sz="4800" b="1" dirty="0" smtClean="0"/>
              <a:t>للطلاب:</a:t>
            </a:r>
            <a:br>
              <a:rPr lang="ar-SA" sz="4800" b="1" dirty="0" smtClean="0"/>
            </a:br>
            <a:r>
              <a:rPr lang="ar-SA" sz="4800" b="1" dirty="0" smtClean="0"/>
              <a:t>ماذا شعرتم عندما لم تمرروا الكرة للطالب؟ ماذا فكرتم؟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3457285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73300" y="2641600"/>
            <a:ext cx="6959600" cy="3479800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ar-SA" sz="4800" b="1" dirty="0"/>
              <a:t>ماذا تعرفون عن </a:t>
            </a:r>
            <a:r>
              <a:rPr lang="ar-SA" sz="4800" b="1" dirty="0" smtClean="0"/>
              <a:t/>
            </a:r>
            <a:br>
              <a:rPr lang="ar-SA" sz="4800" b="1" dirty="0" smtClean="0"/>
            </a:br>
            <a:r>
              <a:rPr lang="ar-SA" sz="4800" b="1" dirty="0" smtClean="0"/>
              <a:t>المقاطعة </a:t>
            </a:r>
            <a:r>
              <a:rPr lang="ar-SA" sz="4800" b="1" dirty="0"/>
              <a:t>الاجتماعية؟</a:t>
            </a:r>
            <a:endParaRPr lang="he-IL" sz="4800" dirty="0"/>
          </a:p>
        </p:txBody>
      </p:sp>
    </p:spTree>
    <p:extLst>
      <p:ext uri="{BB962C8B-B14F-4D97-AF65-F5344CB8AC3E}">
        <p14:creationId xmlns:p14="http://schemas.microsoft.com/office/powerpoint/2010/main" val="846039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24625" y="10940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ar-SA" sz="4800" b="1" dirty="0" smtClean="0"/>
              <a:t>المقاطعة الاجتماعية: تعريف</a:t>
            </a:r>
            <a:endParaRPr lang="he-IL" sz="48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308100" y="3073400"/>
            <a:ext cx="9982200" cy="3644900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ar-SA" sz="3200" b="1" dirty="0"/>
              <a:t>يقوم فرد أو مجموعة بالتحريض ضد شخص ما وتطالب بالابتعاد عنه وقطع العلاقة الاجتماعية </a:t>
            </a:r>
            <a:r>
              <a:rPr lang="ar-SA" sz="3200" b="1" dirty="0" smtClean="0"/>
              <a:t>معه، </a:t>
            </a:r>
            <a:r>
              <a:rPr lang="ar-SA" sz="3200" b="1" dirty="0"/>
              <a:t>يتم ذلك وجهاً لوجه أو بواسطة الشبكات الاجتماعية.</a:t>
            </a:r>
            <a:endParaRPr lang="en-US" sz="3200" dirty="0"/>
          </a:p>
          <a:p>
            <a:pPr marL="0" indent="0">
              <a:lnSpc>
                <a:spcPct val="170000"/>
              </a:lnSpc>
              <a:buNone/>
            </a:pP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1409883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86629" y="1258824"/>
            <a:ext cx="11696700" cy="5286412"/>
          </a:xfrm>
          <a:ln>
            <a:miter lim="800000"/>
            <a:headEnd/>
            <a:tailEnd/>
          </a:ln>
          <a:extLst/>
        </p:spPr>
        <p:txBody>
          <a:bodyPr>
            <a:normAutofit/>
          </a:bodyPr>
          <a:lstStyle/>
          <a:p>
            <a:pPr>
              <a:buFont typeface="Wingdings 2" panose="05020102010507070707" pitchFamily="18" charset="2"/>
              <a:buNone/>
              <a:defRPr/>
            </a:pPr>
            <a:r>
              <a:rPr lang="ar-SA" dirty="0" smtClean="0">
                <a:solidFill>
                  <a:schemeClr val="tx1"/>
                </a:solidFill>
              </a:rPr>
              <a:t>   </a:t>
            </a:r>
            <a:r>
              <a:rPr lang="ar-SA" sz="3800" b="1" dirty="0" smtClean="0"/>
              <a:t>ماذا </a:t>
            </a:r>
            <a:r>
              <a:rPr lang="ar-SA" sz="3800" b="1" dirty="0"/>
              <a:t>ستفعل لو </a:t>
            </a:r>
            <a:r>
              <a:rPr lang="ar-SA" sz="3800" b="1" dirty="0" smtClean="0"/>
              <a:t>حاولوا تحريضك لمقاطعة اجتماعية؟</a:t>
            </a:r>
            <a:endParaRPr lang="ar-SA" sz="3800" b="1" dirty="0"/>
          </a:p>
          <a:p>
            <a:pPr>
              <a:buFont typeface="Wingdings 2" panose="05020102010507070707" pitchFamily="18" charset="2"/>
              <a:buNone/>
              <a:defRPr/>
            </a:pPr>
            <a:endParaRPr lang="ar-SA" sz="3800" b="1" dirty="0"/>
          </a:p>
          <a:p>
            <a:pPr>
              <a:buFont typeface="Wingdings 2" panose="05020102010507070707" pitchFamily="18" charset="2"/>
              <a:buNone/>
              <a:defRPr/>
            </a:pPr>
            <a:endParaRPr lang="ar-SA" sz="3800" b="1" dirty="0"/>
          </a:p>
          <a:p>
            <a:pPr>
              <a:buFont typeface="Wingdings 2" panose="05020102010507070707" pitchFamily="18" charset="2"/>
              <a:buNone/>
              <a:defRPr/>
            </a:pPr>
            <a:endParaRPr lang="ar-SA" sz="3800" b="1" dirty="0" smtClean="0"/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ar-SA" sz="3800" b="1" dirty="0" smtClean="0"/>
              <a:t> أخضع         أرفض          أحاول حل         أبلغ عن</a:t>
            </a:r>
          </a:p>
          <a:p>
            <a:pPr>
              <a:buFont typeface="Wingdings 2" panose="05020102010507070707" pitchFamily="18" charset="2"/>
              <a:buNone/>
              <a:defRPr/>
            </a:pPr>
            <a:r>
              <a:rPr lang="ar-SA" sz="3800" b="1" dirty="0" smtClean="0"/>
              <a:t> وأقاطع       المقاطعة     النزاع سلمياً     الحدث</a:t>
            </a:r>
          </a:p>
        </p:txBody>
      </p:sp>
      <p:cxnSp>
        <p:nvCxnSpPr>
          <p:cNvPr id="5" name="מחבר חץ ישר 4"/>
          <p:cNvCxnSpPr/>
          <p:nvPr/>
        </p:nvCxnSpPr>
        <p:spPr>
          <a:xfrm>
            <a:off x="9815423" y="2050696"/>
            <a:ext cx="890091" cy="1545906"/>
          </a:xfrm>
          <a:prstGeom prst="straightConnector1">
            <a:avLst/>
          </a:prstGeom>
          <a:ln w="984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חץ ישר 5"/>
          <p:cNvCxnSpPr/>
          <p:nvPr/>
        </p:nvCxnSpPr>
        <p:spPr>
          <a:xfrm rot="5400000">
            <a:off x="7361140" y="2799996"/>
            <a:ext cx="1357313" cy="1588"/>
          </a:xfrm>
          <a:prstGeom prst="straightConnector1">
            <a:avLst/>
          </a:prstGeom>
          <a:ln w="984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/>
          <p:cNvCxnSpPr/>
          <p:nvPr/>
        </p:nvCxnSpPr>
        <p:spPr>
          <a:xfrm flipH="1">
            <a:off x="2415266" y="2096414"/>
            <a:ext cx="888211" cy="1500188"/>
          </a:xfrm>
          <a:prstGeom prst="straightConnector1">
            <a:avLst/>
          </a:prstGeom>
          <a:ln w="984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/>
          <p:nvPr/>
        </p:nvCxnSpPr>
        <p:spPr>
          <a:xfrm rot="5400000">
            <a:off x="4513156" y="2799997"/>
            <a:ext cx="1357313" cy="1588"/>
          </a:xfrm>
          <a:prstGeom prst="straightConnector1">
            <a:avLst/>
          </a:prstGeom>
          <a:ln w="9842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506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78000" y="2603500"/>
            <a:ext cx="8394700" cy="3022600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ar-SA" sz="4000" b="1" dirty="0"/>
              <a:t>بديلاً للمقاطعة الاجتماعية، </a:t>
            </a:r>
            <a:r>
              <a:rPr lang="ar-SA" sz="4000" b="1" dirty="0" smtClean="0"/>
              <a:t/>
            </a:r>
            <a:br>
              <a:rPr lang="ar-SA" sz="4000" b="1" dirty="0" smtClean="0"/>
            </a:br>
            <a:r>
              <a:rPr lang="ar-SA" sz="4000" b="1" dirty="0" smtClean="0"/>
              <a:t>أي </a:t>
            </a:r>
            <a:r>
              <a:rPr lang="ar-SA" sz="4000" b="1" dirty="0"/>
              <a:t>طرق لحل النزاعات تقترحون؟</a:t>
            </a: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2162307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162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177</TotalTime>
  <Words>68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Century Gothic</vt:lpstr>
      <vt:lpstr>Gisha</vt:lpstr>
      <vt:lpstr>Tahoma</vt:lpstr>
      <vt:lpstr>Wingdings 2</vt:lpstr>
      <vt:lpstr>Wingdings 3</vt:lpstr>
      <vt:lpstr>עשן מתפתל</vt:lpstr>
      <vt:lpstr>فعالية المقاطعة الاجتماعية</vt:lpstr>
      <vt:lpstr>سؤال للطالب:  ما شعرت؟ فكرت؟ أثناء اللعبة؟</vt:lpstr>
      <vt:lpstr> سؤال للطلاب: ماذا شعرتم عندما لم تمرروا الكرة للطالب؟ ماذا فكرتم؟</vt:lpstr>
      <vt:lpstr>ماذا تعرفون عن  المقاطعة الاجتماعية؟</vt:lpstr>
      <vt:lpstr>المقاطعة الاجتماعية: تعريف</vt:lpstr>
      <vt:lpstr>PowerPoint Presentation</vt:lpstr>
      <vt:lpstr>بديلاً للمقاطعة الاجتماعية،  أي طرق لحل النزاعات تقترحون؟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فعالية الضغط الجماعي</dc:title>
  <dc:creator>win10</dc:creator>
  <cp:lastModifiedBy>CommunityPC</cp:lastModifiedBy>
  <cp:revision>19</cp:revision>
  <dcterms:created xsi:type="dcterms:W3CDTF">2018-11-25T20:02:51Z</dcterms:created>
  <dcterms:modified xsi:type="dcterms:W3CDTF">2019-01-18T07:49:48Z</dcterms:modified>
</cp:coreProperties>
</file>