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66" r:id="rId5"/>
    <p:sldId id="259" r:id="rId6"/>
    <p:sldId id="261" r:id="rId7"/>
    <p:sldId id="260" r:id="rId8"/>
    <p:sldId id="26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או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2owIWVfddzo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928813" y="2273300"/>
            <a:ext cx="8915399" cy="2743200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ar-SA" sz="6000" b="1" dirty="0" smtClean="0"/>
              <a:t>فعالية </a:t>
            </a:r>
            <a:r>
              <a:rPr lang="ar-SA" sz="6000" b="1" dirty="0"/>
              <a:t>التعاطف </a:t>
            </a:r>
            <a:r>
              <a:rPr lang="ar-SA" sz="6000" b="1" dirty="0" smtClean="0"/>
              <a:t/>
            </a:r>
            <a:br>
              <a:rPr lang="ar-SA" sz="6000" b="1" dirty="0" smtClean="0"/>
            </a:br>
            <a:r>
              <a:rPr lang="ar-SA" sz="6000" b="1" dirty="0" smtClean="0"/>
              <a:t>والحس </a:t>
            </a:r>
            <a:r>
              <a:rPr lang="ar-SA" sz="6000" b="1" dirty="0"/>
              <a:t>الإنساني</a:t>
            </a:r>
            <a:endParaRPr lang="he-IL" sz="6000" dirty="0"/>
          </a:p>
        </p:txBody>
      </p:sp>
    </p:spTree>
    <p:extLst>
      <p:ext uri="{BB962C8B-B14F-4D97-AF65-F5344CB8AC3E}">
        <p14:creationId xmlns:p14="http://schemas.microsoft.com/office/powerpoint/2010/main" val="2395949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2owIWVfddzo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256271" y="627362"/>
            <a:ext cx="10293180" cy="5789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853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168400" y="3390900"/>
            <a:ext cx="9080500" cy="2044700"/>
          </a:xfrm>
        </p:spPr>
        <p:txBody>
          <a:bodyPr>
            <a:normAutofit/>
          </a:bodyPr>
          <a:lstStyle/>
          <a:p>
            <a:pPr algn="r">
              <a:lnSpc>
                <a:spcPct val="150000"/>
              </a:lnSpc>
            </a:pPr>
            <a:r>
              <a:rPr lang="ar-SA" sz="4000" b="1" dirty="0"/>
              <a:t>ماذا </a:t>
            </a:r>
            <a:r>
              <a:rPr lang="ar-SA" sz="4000" b="1" dirty="0" smtClean="0"/>
              <a:t>شعرتم خلال مشاهدة الفيلم؟ </a:t>
            </a:r>
            <a:endParaRPr lang="he-IL" sz="4000" dirty="0"/>
          </a:p>
        </p:txBody>
      </p:sp>
    </p:spTree>
    <p:extLst>
      <p:ext uri="{BB962C8B-B14F-4D97-AF65-F5344CB8AC3E}">
        <p14:creationId xmlns:p14="http://schemas.microsoft.com/office/powerpoint/2010/main" val="146595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168400" y="3390900"/>
            <a:ext cx="9080500" cy="2044700"/>
          </a:xfrm>
        </p:spPr>
        <p:txBody>
          <a:bodyPr>
            <a:normAutofit/>
          </a:bodyPr>
          <a:lstStyle/>
          <a:p>
            <a:pPr algn="r">
              <a:lnSpc>
                <a:spcPct val="150000"/>
              </a:lnSpc>
            </a:pPr>
            <a:r>
              <a:rPr lang="ar-SA" sz="4000" b="1" dirty="0"/>
              <a:t>ماذا </a:t>
            </a:r>
            <a:r>
              <a:rPr lang="ar-SA" sz="4000" b="1" dirty="0" smtClean="0"/>
              <a:t>رأيتم في الفيلم؟ </a:t>
            </a:r>
            <a:br>
              <a:rPr lang="ar-SA" sz="4000" b="1" dirty="0" smtClean="0"/>
            </a:br>
            <a:r>
              <a:rPr lang="ar-SA" sz="4000" b="1" dirty="0" smtClean="0"/>
              <a:t>كيف تفسرون تصرف الناس مع الولد؟ </a:t>
            </a:r>
            <a:endParaRPr lang="he-IL" sz="4000" dirty="0"/>
          </a:p>
        </p:txBody>
      </p:sp>
    </p:spTree>
    <p:extLst>
      <p:ext uri="{BB962C8B-B14F-4D97-AF65-F5344CB8AC3E}">
        <p14:creationId xmlns:p14="http://schemas.microsoft.com/office/powerpoint/2010/main" val="4269006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574800" y="3009900"/>
            <a:ext cx="9753600" cy="2298700"/>
          </a:xfrm>
        </p:spPr>
        <p:txBody>
          <a:bodyPr>
            <a:normAutofit fontScale="90000"/>
          </a:bodyPr>
          <a:lstStyle/>
          <a:p>
            <a:pPr algn="r">
              <a:lnSpc>
                <a:spcPct val="150000"/>
              </a:lnSpc>
            </a:pPr>
            <a:r>
              <a:rPr lang="en-US" sz="4800" b="1" dirty="0"/>
              <a:t> </a:t>
            </a:r>
            <a:r>
              <a:rPr lang="ar-SA" sz="4800" b="1" dirty="0" smtClean="0"/>
              <a:t>ما </a:t>
            </a:r>
            <a:r>
              <a:rPr lang="ar-SA" sz="4800" b="1" dirty="0"/>
              <a:t>هي الأسباب التي </a:t>
            </a:r>
            <a:r>
              <a:rPr lang="ar-SA" sz="4800" b="1" dirty="0" smtClean="0"/>
              <a:t>تمنع البعض </a:t>
            </a:r>
            <a:r>
              <a:rPr lang="ar-SA" sz="4800" b="1" dirty="0"/>
              <a:t>من </a:t>
            </a:r>
            <a:r>
              <a:rPr lang="ar-SA" sz="4800" b="1" dirty="0" smtClean="0"/>
              <a:t>  التعاطف </a:t>
            </a:r>
            <a:r>
              <a:rPr lang="ar-SA" sz="4800" b="1" dirty="0"/>
              <a:t>مع ألم الأخر؟</a:t>
            </a:r>
            <a:endParaRPr lang="he-IL" sz="4800" dirty="0"/>
          </a:p>
        </p:txBody>
      </p:sp>
    </p:spTree>
    <p:extLst>
      <p:ext uri="{BB962C8B-B14F-4D97-AF65-F5344CB8AC3E}">
        <p14:creationId xmlns:p14="http://schemas.microsoft.com/office/powerpoint/2010/main" val="3457285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262725" y="967010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ar-SA" sz="4800" b="1" dirty="0"/>
              <a:t>التعاطف : </a:t>
            </a:r>
            <a:r>
              <a:rPr lang="ar-SA" sz="4800" b="1" dirty="0" smtClean="0"/>
              <a:t>تعريف</a:t>
            </a:r>
            <a:endParaRPr lang="he-IL" sz="48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130300" y="2628900"/>
            <a:ext cx="9372600" cy="3644900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ar-SA" sz="3200" b="1" dirty="0"/>
              <a:t>هي قدرة نفسية (عاطفية-عقلية) من خلالها يستوعب ويفهم المرء الوضع النفسي عند الآخر. عندها الآخر يشعر بأن وضعه النفسي مفهوم وهذا يريحه نفسياً. يكون الانسان حساس وقريب من الآخر، بالذات وقت الضائقة.</a:t>
            </a:r>
            <a:endParaRPr lang="he-IL" sz="3200" b="1" dirty="0"/>
          </a:p>
        </p:txBody>
      </p:sp>
    </p:spTree>
    <p:extLst>
      <p:ext uri="{BB962C8B-B14F-4D97-AF65-F5344CB8AC3E}">
        <p14:creationId xmlns:p14="http://schemas.microsoft.com/office/powerpoint/2010/main" val="14098839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08000" y="2578100"/>
            <a:ext cx="9753600" cy="3479800"/>
          </a:xfrm>
        </p:spPr>
        <p:txBody>
          <a:bodyPr>
            <a:normAutofit/>
          </a:bodyPr>
          <a:lstStyle/>
          <a:p>
            <a:pPr algn="r">
              <a:lnSpc>
                <a:spcPct val="150000"/>
              </a:lnSpc>
            </a:pPr>
            <a:r>
              <a:rPr lang="ar-SA" sz="4800" b="1" dirty="0" smtClean="0"/>
              <a:t>شارك/ي </a:t>
            </a:r>
            <a:r>
              <a:rPr lang="ar-SA" sz="4800" b="1" dirty="0"/>
              <a:t>بتجربة تعاطفت </a:t>
            </a:r>
            <a:r>
              <a:rPr lang="ar-SA" sz="4800" b="1" dirty="0" smtClean="0"/>
              <a:t>بها.</a:t>
            </a:r>
            <a:br>
              <a:rPr lang="ar-SA" sz="4800" b="1" dirty="0" smtClean="0"/>
            </a:br>
            <a:r>
              <a:rPr lang="ar-SA" sz="4800" b="1" dirty="0" smtClean="0"/>
              <a:t>ما </a:t>
            </a:r>
            <a:r>
              <a:rPr lang="ar-SA" sz="4800" b="1" dirty="0"/>
              <a:t>شعرت عندما تعاطفت؟ </a:t>
            </a:r>
            <a:r>
              <a:rPr lang="ar-SA" sz="4800" b="1" dirty="0" smtClean="0"/>
              <a:t/>
            </a:r>
            <a:br>
              <a:rPr lang="ar-SA" sz="4800" b="1" dirty="0" smtClean="0"/>
            </a:br>
            <a:r>
              <a:rPr lang="ar-SA" sz="4800" b="1" dirty="0" smtClean="0"/>
              <a:t>وماذا </a:t>
            </a:r>
            <a:r>
              <a:rPr lang="ar-SA" sz="4800" b="1" dirty="0"/>
              <a:t>ساعدك على التعاطف؟</a:t>
            </a:r>
            <a:endParaRPr lang="he-IL" sz="4800" dirty="0"/>
          </a:p>
        </p:txBody>
      </p:sp>
    </p:spTree>
    <p:extLst>
      <p:ext uri="{BB962C8B-B14F-4D97-AF65-F5344CB8AC3E}">
        <p14:creationId xmlns:p14="http://schemas.microsoft.com/office/powerpoint/2010/main" val="8460391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58900" y="3962400"/>
            <a:ext cx="10236200" cy="12446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ar-SA" sz="4000" b="1" dirty="0"/>
              <a:t>اقتراحات لكي نجعل صفنا "صف متعاطف".</a:t>
            </a:r>
            <a:endParaRPr lang="he-IL" sz="4000" dirty="0"/>
          </a:p>
        </p:txBody>
      </p:sp>
    </p:spTree>
    <p:extLst>
      <p:ext uri="{BB962C8B-B14F-4D97-AF65-F5344CB8AC3E}">
        <p14:creationId xmlns:p14="http://schemas.microsoft.com/office/powerpoint/2010/main" val="2162307113"/>
      </p:ext>
    </p:extLst>
  </p:cSld>
  <p:clrMapOvr>
    <a:masterClrMapping/>
  </p:clrMapOvr>
</p:sld>
</file>

<file path=ppt/theme/theme1.xml><?xml version="1.0" encoding="utf-8"?>
<a:theme xmlns:a="http://schemas.openxmlformats.org/drawingml/2006/main" name="עשן מתפתל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163</TotalTime>
  <Words>80</Words>
  <Application>Microsoft Office PowerPoint</Application>
  <PresentationFormat>Widescreen</PresentationFormat>
  <Paragraphs>8</Paragraphs>
  <Slides>8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Century Gothic</vt:lpstr>
      <vt:lpstr>Gisha</vt:lpstr>
      <vt:lpstr>Tahoma</vt:lpstr>
      <vt:lpstr>Wingdings 3</vt:lpstr>
      <vt:lpstr>עשן מתפתל</vt:lpstr>
      <vt:lpstr>فعالية التعاطف  والحس الإنساني</vt:lpstr>
      <vt:lpstr>PowerPoint Presentation</vt:lpstr>
      <vt:lpstr>ماذا شعرتم خلال مشاهدة الفيلم؟ </vt:lpstr>
      <vt:lpstr>ماذا رأيتم في الفيلم؟  كيف تفسرون تصرف الناس مع الولد؟ </vt:lpstr>
      <vt:lpstr> ما هي الأسباب التي تمنع البعض من   التعاطف مع ألم الأخر؟</vt:lpstr>
      <vt:lpstr>التعاطف : تعريف</vt:lpstr>
      <vt:lpstr>شارك/ي بتجربة تعاطفت بها. ما شعرت عندما تعاطفت؟  وماذا ساعدك على التعاطف؟</vt:lpstr>
      <vt:lpstr>اقتراحات لكي نجعل صفنا "صف متعاطف".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فعالية الضغط الجماعي</dc:title>
  <dc:creator>win10</dc:creator>
  <cp:lastModifiedBy>Eli.</cp:lastModifiedBy>
  <cp:revision>18</cp:revision>
  <dcterms:created xsi:type="dcterms:W3CDTF">2018-11-25T20:02:51Z</dcterms:created>
  <dcterms:modified xsi:type="dcterms:W3CDTF">2019-02-04T08:13:19Z</dcterms:modified>
</cp:coreProperties>
</file>